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92" autoAdjust="0"/>
  </p:normalViewPr>
  <p:slideViewPr>
    <p:cSldViewPr>
      <p:cViewPr varScale="1">
        <p:scale>
          <a:sx n="70" d="100"/>
          <a:sy n="70" d="100"/>
        </p:scale>
        <p:origin x="-20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90DF6-BBF8-4BCE-9EF7-70BC0062A96F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91D10-70C9-464F-AAC5-87A94B563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817B1EE-80D2-40C3-9A40-FCD9293DC48C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0F6A-1706-4CA8-B77C-D191B357EC24}" type="datetimeFigureOut">
              <a:rPr lang="en-GB" smtClean="0"/>
              <a:pPr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3" cstate="print"/>
          <a:srcRect t="12988" b="15302"/>
          <a:stretch>
            <a:fillRect/>
          </a:stretch>
        </p:blipFill>
        <p:spPr bwMode="auto">
          <a:xfrm>
            <a:off x="1333500" y="434975"/>
            <a:ext cx="6334125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18488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dirty="0" smtClean="0">
                <a:cs typeface="Arial" pitchFamily="34" charset="0"/>
              </a:rPr>
              <a:t>Person-Centred Practice Framework</a:t>
            </a:r>
          </a:p>
        </p:txBody>
      </p:sp>
      <p:sp>
        <p:nvSpPr>
          <p:cNvPr id="13316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4835525" y="6308725"/>
            <a:ext cx="4148138" cy="3460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pitchFamily="34" charset="0"/>
              </a:rPr>
              <a:t>McCormack </a:t>
            </a:r>
            <a:r>
              <a:rPr lang="en-GB" altLang="en-US" sz="2000" dirty="0" smtClean="0">
                <a:cs typeface="Arial" pitchFamily="34" charset="0"/>
              </a:rPr>
              <a:t>&amp; </a:t>
            </a:r>
            <a:r>
              <a:rPr lang="en-GB" altLang="en-US" sz="2000" dirty="0" err="1" smtClean="0">
                <a:cs typeface="Arial" pitchFamily="34" charset="0"/>
              </a:rPr>
              <a:t>McCance</a:t>
            </a:r>
            <a:r>
              <a:rPr lang="en-GB" altLang="en-US" sz="2000" dirty="0" smtClean="0">
                <a:cs typeface="Arial" pitchFamily="34" charset="0"/>
              </a:rPr>
              <a:t> </a:t>
            </a:r>
            <a:r>
              <a:rPr lang="en-GB" altLang="en-US" sz="2000" dirty="0" smtClean="0">
                <a:cs typeface="Arial" pitchFamily="34" charset="0"/>
              </a:rPr>
              <a:t>(</a:t>
            </a:r>
            <a:r>
              <a:rPr lang="en-GB" altLang="en-US" sz="2000" dirty="0" smtClean="0">
                <a:cs typeface="Arial" pitchFamily="34" charset="0"/>
              </a:rPr>
              <a:t>2021</a:t>
            </a:r>
            <a:r>
              <a:rPr lang="en-GB" altLang="en-US" sz="2000" dirty="0" smtClean="0">
                <a:cs typeface="Arial" pitchFamily="34" charset="0"/>
              </a:rPr>
              <a:t>)</a:t>
            </a:r>
            <a:endParaRPr lang="en-GB" altLang="en-US" sz="2000" dirty="0" smtClean="0">
              <a:cs typeface="Arial" pitchFamily="34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Person-Centred Practice Framework</vt:lpstr>
    </vt:vector>
  </TitlesOfParts>
  <Company>NHS Tayside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Person-Centred Practice Framework</dc:title>
  <dc:creator>djbaldie</dc:creator>
  <cp:lastModifiedBy>ncairney</cp:lastModifiedBy>
  <cp:revision>3</cp:revision>
  <dcterms:created xsi:type="dcterms:W3CDTF">2019-01-21T09:30:41Z</dcterms:created>
  <dcterms:modified xsi:type="dcterms:W3CDTF">2023-10-03T07:09:38Z</dcterms:modified>
</cp:coreProperties>
</file>